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wcentre.ru/images/phocagallery/1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12879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C:\Users\4227~1\AppData\Local\Temp\Rar$DIa7728.47929\5eb8ebb30697d49afaaa3a9112aec807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4227~1\AppData\Local\Temp\Rar$DIa7728.4735\7697eaed-c8c9-5a53-bf88-e95a28f0a0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0"/>
            <a:ext cx="9753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87624" y="548680"/>
          <a:ext cx="6696744" cy="5544616"/>
        </p:xfrm>
        <a:graphic>
          <a:graphicData uri="http://schemas.openxmlformats.org/drawingml/2006/table">
            <a:tbl>
              <a:tblPr/>
              <a:tblGrid>
                <a:gridCol w="2232248"/>
                <a:gridCol w="2232248"/>
                <a:gridCol w="2232248"/>
              </a:tblGrid>
              <a:tr h="1386154">
                <a:tc>
                  <a:txBody>
                    <a:bodyPr/>
                    <a:lstStyle/>
                    <a:p>
                      <a:r>
                        <a:rPr lang="ru-RU"/>
                        <a:t>2 этап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3 этап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4 этап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1386154">
                <a:tc>
                  <a:txBody>
                    <a:bodyPr/>
                    <a:lstStyle/>
                    <a:p>
                      <a:r>
                        <a:rPr lang="ru-RU"/>
                        <a:t>1 этап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 этап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3 этап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138615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1 этап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2 этап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138615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 этап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pic>
        <p:nvPicPr>
          <p:cNvPr id="2050" name="Picture 2" descr="C:\Users\4227~1\AppData\Local\Temp\Rar$DIa3680.8045\8b956987aae8d2024c1bcf0266f7f6c0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4227~1\AppData\Local\Temp\Rar$DIa3680.34579\cbf79394-e355-54cb-b542-edbe95761f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4227~1\AppData\Local\Temp\Rar$DIa3680.40936\c6178d1c-8c3e-5617-a30f-07440fc0f6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4227~1\AppData\Local\Temp\Rar$DIa3680.49377\P-jMrdXrt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9258"/>
            <a:ext cx="9324528" cy="5796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Эмблема умники и умницы картинки - 7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Эмблема умники и умницы картинки - 7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921388" cy="6921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19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БИОГРАФИЯ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4</cp:revision>
  <dcterms:created xsi:type="dcterms:W3CDTF">2023-04-26T15:05:11Z</dcterms:created>
  <dcterms:modified xsi:type="dcterms:W3CDTF">2023-04-27T16:38:20Z</dcterms:modified>
</cp:coreProperties>
</file>